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8" r:id="rId5"/>
    <p:sldId id="279" r:id="rId6"/>
    <p:sldId id="277" r:id="rId7"/>
    <p:sldId id="266" r:id="rId8"/>
    <p:sldId id="262" r:id="rId9"/>
    <p:sldId id="269" r:id="rId10"/>
    <p:sldId id="259" r:id="rId11"/>
    <p:sldId id="275" r:id="rId12"/>
    <p:sldId id="261" r:id="rId13"/>
    <p:sldId id="272" r:id="rId14"/>
    <p:sldId id="273" r:id="rId15"/>
    <p:sldId id="263" r:id="rId16"/>
    <p:sldId id="264" r:id="rId17"/>
    <p:sldId id="265" r:id="rId18"/>
    <p:sldId id="271" r:id="rId19"/>
    <p:sldId id="270" r:id="rId20"/>
    <p:sldId id="26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754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768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99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5651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344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1131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592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177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3268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703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765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311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412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762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472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818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07ECF-5A0D-4DE1-BAF8-D61ABB004F8F}" type="datetimeFigureOut">
              <a:rPr lang="pt-PT" smtClean="0"/>
              <a:t>14/10/2023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BC0894E-F034-4E6D-ACC7-E5EDFAEE537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759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62241-1953-C5A9-4629-3D4A53EB6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358726"/>
            <a:ext cx="8915399" cy="2000161"/>
          </a:xfrm>
        </p:spPr>
        <p:txBody>
          <a:bodyPr/>
          <a:lstStyle/>
          <a:p>
            <a:r>
              <a:rPr lang="pt-PT" dirty="0"/>
              <a:t>FUNCIONAMENTO DA EQUIPA DE BASE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0E2067-2703-222A-9B05-F94C51D03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3967089"/>
            <a:ext cx="8915399" cy="2532185"/>
          </a:xfrm>
        </p:spPr>
        <p:txBody>
          <a:bodyPr>
            <a:normAutofit/>
          </a:bodyPr>
          <a:lstStyle/>
          <a:p>
            <a:endParaRPr lang="pt-PT" dirty="0"/>
          </a:p>
          <a:p>
            <a:r>
              <a:rPr lang="pt-PT" dirty="0"/>
              <a:t>CASAL – MANUELA E ALBERTO RIBEIRO</a:t>
            </a:r>
          </a:p>
          <a:p>
            <a:pPr algn="r"/>
            <a:endParaRPr lang="pt-PT" dirty="0"/>
          </a:p>
          <a:p>
            <a:pPr algn="r"/>
            <a:endParaRPr lang="pt-PT" dirty="0"/>
          </a:p>
          <a:p>
            <a:r>
              <a:rPr lang="pt-PT" dirty="0"/>
              <a:t>                                                                    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684DD6-4479-65B8-E01A-BA8A8BDF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729" y="2272749"/>
            <a:ext cx="3333982" cy="44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63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4AF33-DAF2-E6FD-ECEC-5CE05043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D. José Cordeiro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5BCD1844-2C90-88B0-6F50-B98D90F01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42" y="1905000"/>
            <a:ext cx="5670426" cy="377825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0565437-8C32-0345-5441-AC08E55C7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718" y="846138"/>
            <a:ext cx="2771775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88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37E9D-9761-F2AB-DD4A-9ED742AE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Atividades em equipa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6D4D0BEB-8EC8-515C-098C-2349C9E1D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9732" y="246745"/>
            <a:ext cx="3134880" cy="31348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9BFCDA-A2AD-1204-6E83-7CAA6A4B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847" y="1904999"/>
            <a:ext cx="4943153" cy="37073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1EB4DB-1D9A-1E01-55F3-94218AA0B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470558"/>
            <a:ext cx="2407077" cy="31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3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502DB-0C54-126E-2C86-3BE71154E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3" y="1"/>
            <a:ext cx="9746150" cy="625124"/>
          </a:xfrm>
        </p:spPr>
        <p:txBody>
          <a:bodyPr>
            <a:normAutofit fontScale="90000"/>
          </a:bodyPr>
          <a:lstStyle/>
          <a:p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1F872BD-59B1-D245-15A8-175E905A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82" y="446429"/>
            <a:ext cx="4669237" cy="61589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2922BCA-2660-8A5F-78B2-12308DFC7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133" y="1477108"/>
            <a:ext cx="3134364" cy="4434114"/>
          </a:xfrm>
          <a:prstGeom prst="rect">
            <a:avLst/>
          </a:prstGeom>
        </p:spPr>
      </p:pic>
      <p:sp>
        <p:nvSpPr>
          <p:cNvPr id="12" name="Marcador de Posição de Conteúdo 11">
            <a:extLst>
              <a:ext uri="{FF2B5EF4-FFF2-40B4-BE49-F238E27FC236}">
                <a16:creationId xmlns:a16="http://schemas.microsoft.com/office/drawing/2014/main" id="{F945F815-83EB-3250-8E44-F4752305D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4195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C0107-A841-1671-0BCE-091811A5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Peregrinação Arciprestal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8B59D3E-F6F6-67B6-8A43-3641FE9B6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126" y="2133600"/>
            <a:ext cx="8205573" cy="37782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1CF5451-2E05-CEBD-9246-AB2B5932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623" y="2133601"/>
            <a:ext cx="1684844" cy="224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6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EB64C-297D-312C-6B54-2EDF49CF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Missa Nova Padre </a:t>
            </a:r>
            <a:r>
              <a:rPr lang="pt-PT" dirty="0" err="1"/>
              <a:t>Vitor</a:t>
            </a:r>
            <a:r>
              <a:rPr lang="pt-PT" dirty="0"/>
              <a:t> Couto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215D8BA-4AA2-3CCD-E342-230C08D9C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0646" y="1957218"/>
            <a:ext cx="5706904" cy="42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2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7C4C4-E2E8-51FE-A782-7C984AAE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Atividades com noivos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B4884776-60F7-6E76-14E2-D7CC26A45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9" y="1644832"/>
            <a:ext cx="3270671" cy="436324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7B675A9-79AC-7F6F-3709-4C20B594C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64" y="1644832"/>
            <a:ext cx="3270671" cy="4363244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321D97C5-1493-3846-D231-589C20B942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BA7548B-D634-18E1-8AEA-3D31ABEC8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345" y="1647181"/>
            <a:ext cx="3270672" cy="436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06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61E4E-BCFD-5728-D55B-0975D5142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2F06500D-FCBC-F593-9CDD-5A12D54C6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288344"/>
            <a:ext cx="5035632" cy="37782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FE81247-C36C-C786-ACB0-E3E685D5B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97" y="1904999"/>
            <a:ext cx="3669323" cy="48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809FDD-61F1-5129-C61C-3C90F68F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Raspadinhas do amor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7919D3-7D7E-4E6F-A87C-B56F52D86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384" y="1949142"/>
            <a:ext cx="5528717" cy="4146538"/>
          </a:xfrm>
          <a:prstGeom prst="rect">
            <a:avLst/>
          </a:prstGeom>
        </p:spPr>
      </p:pic>
      <p:pic>
        <p:nvPicPr>
          <p:cNvPr id="11" name="Marcador de Posição de Conteúdo 10">
            <a:extLst>
              <a:ext uri="{FF2B5EF4-FFF2-40B4-BE49-F238E27FC236}">
                <a16:creationId xmlns:a16="http://schemas.microsoft.com/office/drawing/2014/main" id="{7DB79D9F-346F-2FCC-7FB3-8D7CB5BAC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2103" y="1905000"/>
            <a:ext cx="3176116" cy="423482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F9320A-9842-8065-F782-C08A03EC98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324"/>
          <a:stretch/>
        </p:blipFill>
        <p:spPr>
          <a:xfrm>
            <a:off x="6383392" y="3372648"/>
            <a:ext cx="2176700" cy="27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25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1674D-5AB4-AB61-487F-57CD84E4E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3118F5AE-BE46-9ACA-87F2-9804ED296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543" y="1905000"/>
            <a:ext cx="5672914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24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5F98C3-A3E5-B8F0-54AF-73D9C1C8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Convívio encerramento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27417648-470B-4062-02EC-B92C2B95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68" y="1711569"/>
            <a:ext cx="7758064" cy="4365674"/>
          </a:xfrm>
        </p:spPr>
      </p:pic>
    </p:spTree>
    <p:extLst>
      <p:ext uri="{BB962C8B-B14F-4D97-AF65-F5344CB8AC3E}">
        <p14:creationId xmlns:p14="http://schemas.microsoft.com/office/powerpoint/2010/main" val="384224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DA8A4-2FD8-3626-20F9-3185E995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                                 Equipa 2023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2C60078-9CDF-28E6-859F-A085D08DB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B4094F-1321-31D2-7367-59BF73BCA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624110"/>
            <a:ext cx="3299447" cy="233023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A6E92A4-5CA7-794C-EA63-193DED6D9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89" y="2292134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78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92B9A-8B32-FCC1-07F5-2CF09A31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5º e 6º Tema - vídeo">
            <a:hlinkClick r:id="" action="ppaction://media"/>
            <a:extLst>
              <a:ext uri="{FF2B5EF4-FFF2-40B4-BE49-F238E27FC236}">
                <a16:creationId xmlns:a16="http://schemas.microsoft.com/office/drawing/2014/main" id="{B6EE2F3A-6A92-972D-AEB0-B236E6D78F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4643" y="351692"/>
            <a:ext cx="8475230" cy="6357090"/>
          </a:xfrm>
        </p:spPr>
      </p:pic>
    </p:spTree>
    <p:extLst>
      <p:ext uri="{BB962C8B-B14F-4D97-AF65-F5344CB8AC3E}">
        <p14:creationId xmlns:p14="http://schemas.microsoft.com/office/powerpoint/2010/main" val="117133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56526-6191-81E0-F548-1E02DF09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Revisão de vida</a:t>
            </a:r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0AB879BE-5E51-9E91-ADCA-8A3E91305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2511" y="1367985"/>
            <a:ext cx="3756073" cy="5008099"/>
          </a:xfrm>
        </p:spPr>
      </p:pic>
    </p:spTree>
    <p:extLst>
      <p:ext uri="{BB962C8B-B14F-4D97-AF65-F5344CB8AC3E}">
        <p14:creationId xmlns:p14="http://schemas.microsoft.com/office/powerpoint/2010/main" val="178164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08D46-2D3A-ACC4-A53C-5D2BB5B38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Divulgação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2EEE6489-9D18-7521-C80A-C3C60913F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480" y="2035126"/>
            <a:ext cx="4038391" cy="37782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0AF1F71-D9E3-F19A-C447-3908B79B5AF2}"/>
              </a:ext>
            </a:extLst>
          </p:cNvPr>
          <p:cNvSpPr txBox="1"/>
          <p:nvPr/>
        </p:nvSpPr>
        <p:spPr>
          <a:xfrm>
            <a:off x="7019778" y="1862857"/>
            <a:ext cx="417810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É tão fixe amar queridos noivos 😍</a:t>
            </a:r>
          </a:p>
          <a:p>
            <a:r>
              <a:rPr lang="pt-PT" dirty="0"/>
              <a:t>"Se não te imaginares a ficar velhinha ao lado de um velhinho que é a pessoa que amas e se isso não for uma imagem que te arrepia de felicidade da ponta dos pés à ponta dos cabelos, desiste de amar, porque, ficas a saber, quando não se percebe que envelhecer é fixe porque te oferece a possibilidade de poderes amar até ao fim dos teus dias a pessoa que amas, então se calhar não se ama nada." Pedro Chagas Freitas in "Prometo Falhar"</a:t>
            </a:r>
          </a:p>
          <a:p>
            <a:r>
              <a:rPr lang="pt-PT" dirty="0"/>
              <a:t>CPM- Os encontros começam HOJE</a:t>
            </a:r>
          </a:p>
        </p:txBody>
      </p:sp>
    </p:spTree>
    <p:extLst>
      <p:ext uri="{BB962C8B-B14F-4D97-AF65-F5344CB8AC3E}">
        <p14:creationId xmlns:p14="http://schemas.microsoft.com/office/powerpoint/2010/main" val="310847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631932-10CF-6472-14F8-A02644A5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Divulgação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1A55AC42-55F3-8F4F-4DD9-956485EF7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2055373"/>
            <a:ext cx="2114550" cy="21621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04E4494-D6EE-CB61-6B51-290170205590}"/>
              </a:ext>
            </a:extLst>
          </p:cNvPr>
          <p:cNvSpPr txBox="1"/>
          <p:nvPr/>
        </p:nvSpPr>
        <p:spPr>
          <a:xfrm>
            <a:off x="5500468" y="2139856"/>
            <a:ext cx="55848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Queridos noivos, se o vosso o sonho é celebrar o sacramento do amor pela Igreja, apareçam no próximo sábado, às 21 horas no salão paroquial de Fonte Boa. Uma equipa de casais 5 estrelas, (uma equipa CPM- centro de preparação para o matrimonio de Esposende) vai ajudar-te a preparar esse grande dia e a descoberta de uma vida a dois! Aceita o desafio de ser feliz com Deus🥰Até sábado !!</a:t>
            </a:r>
          </a:p>
        </p:txBody>
      </p:sp>
    </p:spTree>
    <p:extLst>
      <p:ext uri="{BB962C8B-B14F-4D97-AF65-F5344CB8AC3E}">
        <p14:creationId xmlns:p14="http://schemas.microsoft.com/office/powerpoint/2010/main" val="164622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C2B2D7-AAAF-9F4C-30C4-F1156A1E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Sessão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B91E2D66-6523-9ECA-2C49-9C1AEBA63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5409" y="1972344"/>
            <a:ext cx="4601974" cy="34542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CDA665E-04C7-1059-B905-1FE9DA64A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768" y="3055582"/>
            <a:ext cx="474919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95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99EF0-1B9E-A973-E23D-161A1F45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Sessão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67781EDA-3108-CE12-AEDA-323DF07A2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388" y="1905000"/>
            <a:ext cx="2833687" cy="377825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88652A1F-0672-581F-BCA8-EDEF948C52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B25D44A-3959-86F7-E814-F7E676D9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266" y="3608334"/>
            <a:ext cx="4332888" cy="32496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85920D-EF4E-9A8D-DC56-D8020EBED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985" y="2610289"/>
            <a:ext cx="4097281" cy="307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66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8EB852-51D7-B959-C454-04365193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Altar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62AB351-EF8A-2B9D-A090-6E91E916C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19" y="1353076"/>
            <a:ext cx="3794299" cy="5061792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6562946-EFA7-D302-F9D2-31AC0698F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74" y="3146701"/>
            <a:ext cx="5268351" cy="35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FBF89-7A11-44C4-F815-DFF59377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Eucaristia de encerramento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57E6FAD7-09D1-6DD0-6C1D-D292CCEC9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769" y="1486044"/>
            <a:ext cx="6330461" cy="47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94319"/>
      </p:ext>
    </p:extLst>
  </p:cSld>
  <p:clrMapOvr>
    <a:masterClrMapping/>
  </p:clrMapOvr>
</p:sld>
</file>

<file path=ppt/theme/theme1.xml><?xml version="1.0" encoding="utf-8"?>
<a:theme xmlns:a="http://schemas.openxmlformats.org/drawingml/2006/main" name="Haste">
  <a:themeElements>
    <a:clrScheme name="Hast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Hast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ast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358</TotalTime>
  <Words>233</Words>
  <Application>Microsoft Office PowerPoint</Application>
  <PresentationFormat>Ecrã Panorâmico</PresentationFormat>
  <Paragraphs>28</Paragraphs>
  <Slides>20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Haste</vt:lpstr>
      <vt:lpstr>FUNCIONAMENTO DA EQUIPA DE BASE</vt:lpstr>
      <vt:lpstr>                                 Equipa 2023</vt:lpstr>
      <vt:lpstr>Revisão de vida</vt:lpstr>
      <vt:lpstr>Divulgação</vt:lpstr>
      <vt:lpstr>Divulgação</vt:lpstr>
      <vt:lpstr>Sessão</vt:lpstr>
      <vt:lpstr>Sessão</vt:lpstr>
      <vt:lpstr>Altar</vt:lpstr>
      <vt:lpstr>Eucaristia de encerramento</vt:lpstr>
      <vt:lpstr>D. José Cordeiro</vt:lpstr>
      <vt:lpstr>Atividades em equipa</vt:lpstr>
      <vt:lpstr>Apresentação do PowerPoint</vt:lpstr>
      <vt:lpstr>Peregrinação Arciprestal</vt:lpstr>
      <vt:lpstr>Missa Nova Padre Vitor Couto</vt:lpstr>
      <vt:lpstr>Atividades com noivos</vt:lpstr>
      <vt:lpstr>Apresentação do PowerPoint</vt:lpstr>
      <vt:lpstr>Raspadinhas do amor</vt:lpstr>
      <vt:lpstr>Apresentação do PowerPoint</vt:lpstr>
      <vt:lpstr>Convívio encerramento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FUNCIONAMENTO DA EQUIPA DE BASE</dc:title>
  <dc:creator>User</dc:creator>
  <cp:lastModifiedBy>su.magalhaes@sapo.pt</cp:lastModifiedBy>
  <cp:revision>36</cp:revision>
  <dcterms:created xsi:type="dcterms:W3CDTF">2023-10-13T14:49:38Z</dcterms:created>
  <dcterms:modified xsi:type="dcterms:W3CDTF">2023-10-14T13:27:23Z</dcterms:modified>
</cp:coreProperties>
</file>